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6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133370"/>
    <a:srgbClr val="9E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/D/COM - LESOUDIER Valentine" userId="eec83313-35cf-420c-b613-517d1b43f7f5" providerId="ADAL" clId="{DCC5ECCF-DB23-4F04-92D9-405205ADAD7A}"/>
    <pc:docChg chg="modSld">
      <pc:chgData name="A/D/COM - LESOUDIER Valentine" userId="eec83313-35cf-420c-b613-517d1b43f7f5" providerId="ADAL" clId="{DCC5ECCF-DB23-4F04-92D9-405205ADAD7A}" dt="2024-10-31T17:32:35.875" v="86" actId="20577"/>
      <pc:docMkLst>
        <pc:docMk/>
      </pc:docMkLst>
      <pc:sldChg chg="modSp mod">
        <pc:chgData name="A/D/COM - LESOUDIER Valentine" userId="eec83313-35cf-420c-b613-517d1b43f7f5" providerId="ADAL" clId="{DCC5ECCF-DB23-4F04-92D9-405205ADAD7A}" dt="2024-10-31T17:31:35.187" v="22" actId="20577"/>
        <pc:sldMkLst>
          <pc:docMk/>
          <pc:sldMk cId="3208561850" sldId="265"/>
        </pc:sldMkLst>
        <pc:spChg chg="mod">
          <ac:chgData name="A/D/COM - LESOUDIER Valentine" userId="eec83313-35cf-420c-b613-517d1b43f7f5" providerId="ADAL" clId="{DCC5ECCF-DB23-4F04-92D9-405205ADAD7A}" dt="2024-10-31T17:31:35.187" v="22" actId="20577"/>
          <ac:spMkLst>
            <pc:docMk/>
            <pc:sldMk cId="3208561850" sldId="265"/>
            <ac:spMk id="16" creationId="{4C7F243D-32A8-85BC-41C5-48ECE05CC785}"/>
          </ac:spMkLst>
        </pc:spChg>
      </pc:sldChg>
      <pc:sldChg chg="modSp mod">
        <pc:chgData name="A/D/COM - LESOUDIER Valentine" userId="eec83313-35cf-420c-b613-517d1b43f7f5" providerId="ADAL" clId="{DCC5ECCF-DB23-4F04-92D9-405205ADAD7A}" dt="2024-10-31T17:31:49.664" v="34" actId="20577"/>
        <pc:sldMkLst>
          <pc:docMk/>
          <pc:sldMk cId="4064083675" sldId="266"/>
        </pc:sldMkLst>
        <pc:spChg chg="mod">
          <ac:chgData name="A/D/COM - LESOUDIER Valentine" userId="eec83313-35cf-420c-b613-517d1b43f7f5" providerId="ADAL" clId="{DCC5ECCF-DB23-4F04-92D9-405205ADAD7A}" dt="2024-10-31T17:31:49.664" v="34" actId="20577"/>
          <ac:spMkLst>
            <pc:docMk/>
            <pc:sldMk cId="4064083675" sldId="266"/>
            <ac:spMk id="16" creationId="{4C7F243D-32A8-85BC-41C5-48ECE05CC785}"/>
          </ac:spMkLst>
        </pc:spChg>
      </pc:sldChg>
      <pc:sldChg chg="modSp mod">
        <pc:chgData name="A/D/COM - LESOUDIER Valentine" userId="eec83313-35cf-420c-b613-517d1b43f7f5" providerId="ADAL" clId="{DCC5ECCF-DB23-4F04-92D9-405205ADAD7A}" dt="2024-10-31T17:32:08.922" v="52" actId="20577"/>
        <pc:sldMkLst>
          <pc:docMk/>
          <pc:sldMk cId="2215733980" sldId="267"/>
        </pc:sldMkLst>
        <pc:spChg chg="mod">
          <ac:chgData name="A/D/COM - LESOUDIER Valentine" userId="eec83313-35cf-420c-b613-517d1b43f7f5" providerId="ADAL" clId="{DCC5ECCF-DB23-4F04-92D9-405205ADAD7A}" dt="2024-10-31T17:32:08.922" v="52" actId="20577"/>
          <ac:spMkLst>
            <pc:docMk/>
            <pc:sldMk cId="2215733980" sldId="267"/>
            <ac:spMk id="16" creationId="{4C7F243D-32A8-85BC-41C5-48ECE05CC785}"/>
          </ac:spMkLst>
        </pc:spChg>
      </pc:sldChg>
      <pc:sldChg chg="modSp mod">
        <pc:chgData name="A/D/COM - LESOUDIER Valentine" userId="eec83313-35cf-420c-b613-517d1b43f7f5" providerId="ADAL" clId="{DCC5ECCF-DB23-4F04-92D9-405205ADAD7A}" dt="2024-10-31T17:32:22.293" v="66" actId="20577"/>
        <pc:sldMkLst>
          <pc:docMk/>
          <pc:sldMk cId="2704717525" sldId="268"/>
        </pc:sldMkLst>
        <pc:spChg chg="mod">
          <ac:chgData name="A/D/COM - LESOUDIER Valentine" userId="eec83313-35cf-420c-b613-517d1b43f7f5" providerId="ADAL" clId="{DCC5ECCF-DB23-4F04-92D9-405205ADAD7A}" dt="2024-10-31T17:32:22.293" v="66" actId="20577"/>
          <ac:spMkLst>
            <pc:docMk/>
            <pc:sldMk cId="2704717525" sldId="268"/>
            <ac:spMk id="16" creationId="{4C7F243D-32A8-85BC-41C5-48ECE05CC785}"/>
          </ac:spMkLst>
        </pc:spChg>
      </pc:sldChg>
      <pc:sldChg chg="modSp mod">
        <pc:chgData name="A/D/COM - LESOUDIER Valentine" userId="eec83313-35cf-420c-b613-517d1b43f7f5" providerId="ADAL" clId="{DCC5ECCF-DB23-4F04-92D9-405205ADAD7A}" dt="2024-10-31T17:32:35.875" v="86" actId="20577"/>
        <pc:sldMkLst>
          <pc:docMk/>
          <pc:sldMk cId="4190369126" sldId="269"/>
        </pc:sldMkLst>
        <pc:spChg chg="mod">
          <ac:chgData name="A/D/COM - LESOUDIER Valentine" userId="eec83313-35cf-420c-b613-517d1b43f7f5" providerId="ADAL" clId="{DCC5ECCF-DB23-4F04-92D9-405205ADAD7A}" dt="2024-10-31T17:32:35.875" v="86" actId="20577"/>
          <ac:spMkLst>
            <pc:docMk/>
            <pc:sldMk cId="4190369126" sldId="269"/>
            <ac:spMk id="16" creationId="{4C7F243D-32A8-85BC-41C5-48ECE05CC7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78BC4-AA5E-75C9-E5D9-14D5F8D7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DBF5EB-C533-5D82-B038-5D04F360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58CDC9-1911-0AC6-3B4C-E95EEE5E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46B74D-A90B-022B-74C7-0BE23094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A0BE0-0B0A-74B0-730D-7071B1B9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E7DBA-C559-530C-F60E-9D7DD2C8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BE196A-6C2F-1B4E-D3FE-980271DC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7C62D-6D83-43E6-6AAB-FE0CD01D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38BE2-9781-7BE3-778E-33DB81BF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0D72F-04F4-EF4B-0825-7D5731DA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5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2841AA-6A6A-9A6C-DC85-A52001847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6DEB12-9CB6-979F-44B5-95712AAA6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66CFF-D062-BF01-488F-A08C932E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5CD2BD-E3B5-0ACC-08BB-CCD4D32E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ABB7F1-D836-74EE-7D6F-B2CBC647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3CD07-A154-1412-2025-70794D08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4FE2-4581-87E9-88EB-88C275F8D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FC0F1-5EFB-D074-5AC2-B094CAD5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7C8A4-AA03-2FBD-2ACE-13C93752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82EED-E480-35D8-8EA3-61F4F98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45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EA126-0AC5-2EF1-763A-C0D826D8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9EA2D1-39E6-D61F-77B9-97698FD5F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57B87-8C38-0238-AA82-E2C67309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A7006-6EE3-34D8-BE6C-F4ACF55A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E4191-0F28-AB31-6A68-F76EA60C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19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AA28D-E0E5-AD70-5640-72346FCD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56CEC-7BC5-8560-40A7-881287EA0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28E32E-E151-69AA-BA5F-13033B0F6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43AD14-3882-8F14-5CEE-2ECDEA3D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A03414-A4FA-29E4-1C3D-D7BCDE45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4A3193-06D8-1879-2FEE-ABFB639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37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566D9-7E9E-830B-D519-99665AF6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AEDC7-E290-AF7E-028C-9EBF59EC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AE937D-A8A6-7197-C704-C8096093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44CB17-ADE8-5FD6-3B66-CA7D1FF88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EFF656-9D67-AD60-406E-E7C45E7A0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1D7F7E-F125-3E66-8785-C2A097E1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E3F592-1426-8AB7-EFE6-ADB3B874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5D2AC2-1C4D-9287-6DBF-430C1B8F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82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83EFC-42B4-9AD8-8EF5-C8D6772F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3C7A8E-7B6C-5728-744F-AC2E66C3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E42EE-C93E-BEC3-895E-D1848682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4CA824-BABA-E25B-5F8C-44473435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7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FB702E-2A3A-BF06-40A0-721EEB70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D96B9E-F53F-41CF-3059-CB47C3F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81FF9C-ECEF-DEF2-D241-6042C006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38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DAD34-AFFA-F831-B580-E512DC25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80D0A-0265-6405-C54B-57B0B06B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460113-8C56-F3BE-7282-9D677F549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CFF3F7-D49C-989F-FA39-21DA02FB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B6728A-808C-42A6-AA66-C7A6B7AB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5ABA5E-4507-1042-68DD-4FA2F40E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2F61D-C542-5A2B-96BD-3EE2EA2F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D4897-1797-2FDE-5233-2B546B1B0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377145-E604-1FC2-787F-43744AE80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2A95D-EC86-E279-DBBC-147B0E7A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FDBCE0-8D70-19EF-D34D-ACFDE73C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84990-14EA-F3A1-8B21-5D5BD6B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35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DEE9C2-AF20-A3B5-412D-375D3CB4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5BCBE-9F61-681D-82F7-53E362A2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A9D604-F941-69A5-68BE-799ACDBA8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306AD9-55D8-4DF4-8A64-EA4DD9B9E477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C7EBD3-6AFD-1A64-E282-09319D52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7D3EB0-3BBA-8FAC-DC00-6ACFA7EBE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0916B-AD87-420F-972E-937514044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hyperlink" Target="https://pixabay.com/en/laptop-notebook-front-transparent-2746336/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extranet.supmaritime.fr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hyperlink" Target="https://pixabay.com/en/laptop-notebook-front-transparent-2746336/" TargetMode="External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cemafor@supmaritime.f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AD009-1F5A-C870-7E27-87D54AE5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  <a:latin typeface="Trenda" panose="00000500000000000000" pitchFamily="50" charset="0"/>
              </a:rPr>
              <a:t>E-CEMAFOR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76447-BE57-FBF5-5C73-DC8082B2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4304665"/>
            <a:ext cx="1096051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Trenda" panose="00000500000000000000" pitchFamily="50" charset="0"/>
              </a:rPr>
              <a:t>Plateforme d’inscription aux stages de formation continue ENSM</a:t>
            </a: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  <a:latin typeface="Trenda" panose="00000500000000000000" pitchFamily="50" charset="0"/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Trenda" panose="00000500000000000000" pitchFamily="50" charset="0"/>
              </a:rPr>
              <a:t>TUTORIEL PARTICULIER</a:t>
            </a:r>
          </a:p>
        </p:txBody>
      </p:sp>
    </p:spTree>
    <p:extLst>
      <p:ext uri="{BB962C8B-B14F-4D97-AF65-F5344CB8AC3E}">
        <p14:creationId xmlns:p14="http://schemas.microsoft.com/office/powerpoint/2010/main" val="198189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4079589201"/>
              </p:ext>
            </p:extLst>
          </p:nvPr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A5762A-E8CF-1586-14D5-6352415D4CE8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Comment y accéder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4" y="2743200"/>
            <a:ext cx="556751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dirty="0">
                <a:effectLst/>
                <a:latin typeface="Trenda" panose="00000500000000000000" pitchFamily="50" charset="0"/>
                <a:ea typeface="SimSun" panose="02010600030101010101" pitchFamily="2" charset="-122"/>
              </a:rPr>
              <a:t>La première étape est de vous identifier sur le site </a:t>
            </a:r>
            <a:r>
              <a:rPr lang="fr-FR" sz="1800" u="sng" dirty="0">
                <a:solidFill>
                  <a:srgbClr val="0563C1"/>
                </a:solidFill>
                <a:effectLst/>
                <a:latin typeface="Trenda" panose="00000500000000000000" pitchFamily="50" charset="0"/>
                <a:ea typeface="SimSun" panose="02010600030101010101" pitchFamily="2" charset="-122"/>
                <a:hlinkClick r:id="rId5"/>
              </a:rPr>
              <a:t>https://extranet.supmaritime.fr/</a:t>
            </a:r>
            <a:endParaRPr lang="fr-FR" sz="1800" u="sng" dirty="0">
              <a:solidFill>
                <a:srgbClr val="0563C1"/>
              </a:solidFill>
              <a:effectLst/>
              <a:latin typeface="Trenda" panose="00000500000000000000" pitchFamily="50" charset="0"/>
              <a:ea typeface="SimSun" panose="02010600030101010101" pitchFamily="2" charset="-122"/>
            </a:endParaRPr>
          </a:p>
          <a:p>
            <a:endParaRPr lang="fr-FR" sz="1800" dirty="0">
              <a:effectLst/>
              <a:latin typeface="Trenda" panose="00000500000000000000" pitchFamily="50" charset="0"/>
              <a:ea typeface="SimSun" panose="02010600030101010101" pitchFamily="2" charset="-122"/>
            </a:endParaRPr>
          </a:p>
          <a:p>
            <a:r>
              <a:rPr lang="fr-FR" sz="1800" dirty="0">
                <a:effectLst/>
                <a:latin typeface="Trenda" panose="00000500000000000000" pitchFamily="50" charset="0"/>
                <a:ea typeface="SimSun" panose="02010600030101010101" pitchFamily="2" charset="-122"/>
              </a:rPr>
              <a:t>Si vous ne possédez pas de compte vous devez en créer un en cliquant sur « Création de compte »</a:t>
            </a:r>
          </a:p>
        </p:txBody>
      </p:sp>
      <p:pic>
        <p:nvPicPr>
          <p:cNvPr id="7" name="Image 6" descr="Une image contenant Appareils électroniques, ordinateur portable, Périphérique de sortie, Écran plat&#10;&#10;Description générée automatiquement">
            <a:extLst>
              <a:ext uri="{FF2B5EF4-FFF2-40B4-BE49-F238E27FC236}">
                <a16:creationId xmlns:a16="http://schemas.microsoft.com/office/drawing/2014/main" id="{5E378B0E-3CA4-97FC-AA99-DAB90DA37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93544" y="1160823"/>
            <a:ext cx="6098460" cy="40656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1408F4-D61A-3BB4-CB04-BD67BE59A4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972" r="16994"/>
          <a:stretch/>
        </p:blipFill>
        <p:spPr>
          <a:xfrm>
            <a:off x="7168167" y="1631537"/>
            <a:ext cx="4149214" cy="2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Calendrier des stages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5" y="2743200"/>
            <a:ext cx="378355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dirty="0">
                <a:effectLst/>
                <a:latin typeface="Trenda" panose="00000500000000000000" pitchFamily="50" charset="0"/>
                <a:ea typeface="SimSun" panose="02010600030101010101" pitchFamily="2" charset="-122"/>
              </a:rPr>
              <a:t>Une fois connecté vous sélectionnez la rubrique « Demande d’inscription » puis « Je suis marin ou employé ».</a:t>
            </a:r>
          </a:p>
          <a:p>
            <a:endParaRPr lang="fr-FR" sz="1800" dirty="0">
              <a:effectLst/>
              <a:latin typeface="Trenda" panose="00000500000000000000" pitchFamily="50" charset="0"/>
              <a:ea typeface="SimSun" panose="02010600030101010101" pitchFamily="2" charset="-122"/>
            </a:endParaRPr>
          </a:p>
          <a:p>
            <a:r>
              <a:rPr lang="fr-FR" sz="1800" dirty="0">
                <a:effectLst/>
                <a:latin typeface="Trenda" panose="00000500000000000000" pitchFamily="50" charset="0"/>
                <a:ea typeface="SimSun" panose="02010600030101010101" pitchFamily="2" charset="-122"/>
              </a:rPr>
              <a:t>Vous pouvez consulter le calendrier des stages de formation continue qui sont proposés.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96C9F7-B71E-D7F3-E21F-C38FC5CD1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4911"/>
            <a:ext cx="5840361" cy="338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93145C6-837A-A889-39D3-9E4FDCD428FB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6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Inscriptions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4" y="2743200"/>
            <a:ext cx="556751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Et vous inscrire en sélectionnant la rubrique « Inscription en formation continue ».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301DE9-8378-73B5-D4C3-68CE432E6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"/>
          <a:stretch/>
        </p:blipFill>
        <p:spPr bwMode="auto">
          <a:xfrm>
            <a:off x="715294" y="3753806"/>
            <a:ext cx="7131650" cy="261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EA39C4F-160C-76A4-0A08-61E02CD719B0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Inscriptions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4" y="2743200"/>
            <a:ext cx="55675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Le lien internet présent dans le détail vous permet de consulter le contenu de la formation ainsi que d’autres informations qui vous seront nécessaires.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3996C9-0142-C2A8-2D5E-684C7EFB7F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29" r="12517"/>
          <a:stretch/>
        </p:blipFill>
        <p:spPr>
          <a:xfrm>
            <a:off x="6459794" y="1816815"/>
            <a:ext cx="5397909" cy="322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A21061-C3F4-B128-AADC-8FF53A17D27E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3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Inscriptions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4" y="2456370"/>
            <a:ext cx="523322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Une fois la formation choisie cliquez sur « S’inscrire ». Vous accéderez alors à un formulaire prérempli que vous devrez compléter avant d’enregistrer votre saisie. Le statut de votre inscription est alors « Enregistré ».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974188-451C-67FD-3A90-5EB9DF8F2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4" y="4149147"/>
            <a:ext cx="7464169" cy="208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D327E22-BCE9-EABF-02CA-65BF2C0522DE}"/>
              </a:ext>
            </a:extLst>
          </p:cNvPr>
          <p:cNvSpPr txBox="1"/>
          <p:nvPr/>
        </p:nvSpPr>
        <p:spPr>
          <a:xfrm>
            <a:off x="6140245" y="2466202"/>
            <a:ext cx="6282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Vous recevrez un mail confirmant cette demande d’inscription.</a:t>
            </a:r>
          </a:p>
          <a:p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Une fois votre demande acceptée, un mail vous sera adressé. Vous devez vous connecter à votre compte pour finaliser votre inscription (règlement des frais de stage).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F6AA09-CFB2-92C2-3573-C426A8507D62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1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Inscriptions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4" y="2743200"/>
            <a:ext cx="55675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Dans la rubrique « Mes inscriptions » vous pourrez consulter votre inscription et régler les frais de stage.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1758EF-D1E9-577C-6657-912318B1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32" y="1400079"/>
            <a:ext cx="4020257" cy="388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4FF957-EC9C-9E1D-A48F-9747A103B591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6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EED5AF7-16AE-EF55-206C-9A5C2439A727}"/>
              </a:ext>
            </a:extLst>
          </p:cNvPr>
          <p:cNvGraphicFramePr>
            <a:graphicFrameLocks noGrp="1" noDrilldown="1" noChangeAspect="1" noMove="1" noResize="1"/>
          </p:cNvGraphicFramePr>
          <p:nvPr/>
        </p:nvGraphicFramePr>
        <p:xfrm>
          <a:off x="0" y="0"/>
          <a:ext cx="12280490" cy="690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EED5AF7-16AE-EF55-206C-9A5C2439A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0490" cy="690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93102B1-639E-6FDA-8C34-6D8FEE2E6F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456903"/>
            <a:ext cx="3224981" cy="1814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0F514-A4A5-E427-446F-C6BD29821A38}"/>
              </a:ext>
            </a:extLst>
          </p:cNvPr>
          <p:cNvSpPr/>
          <p:nvPr/>
        </p:nvSpPr>
        <p:spPr>
          <a:xfrm>
            <a:off x="-176981" y="-78658"/>
            <a:ext cx="570271" cy="7118555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E829C-FFE4-5741-4365-019697B172F5}"/>
              </a:ext>
            </a:extLst>
          </p:cNvPr>
          <p:cNvSpPr/>
          <p:nvPr/>
        </p:nvSpPr>
        <p:spPr>
          <a:xfrm rot="5400000">
            <a:off x="1012723" y="1610032"/>
            <a:ext cx="98322" cy="693180"/>
          </a:xfrm>
          <a:prstGeom prst="rect">
            <a:avLst/>
          </a:prstGeom>
          <a:solidFill>
            <a:srgbClr val="9ED6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9A405-7107-DCA7-1374-847431704EFC}"/>
              </a:ext>
            </a:extLst>
          </p:cNvPr>
          <p:cNvSpPr/>
          <p:nvPr/>
        </p:nvSpPr>
        <p:spPr>
          <a:xfrm>
            <a:off x="1012723" y="467643"/>
            <a:ext cx="98322" cy="693180"/>
          </a:xfrm>
          <a:prstGeom prst="rect">
            <a:avLst/>
          </a:prstGeom>
          <a:solidFill>
            <a:srgbClr val="1333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7F243D-32A8-85BC-41C5-48ECE05CC785}"/>
              </a:ext>
            </a:extLst>
          </p:cNvPr>
          <p:cNvSpPr txBox="1"/>
          <p:nvPr/>
        </p:nvSpPr>
        <p:spPr>
          <a:xfrm>
            <a:off x="1563329" y="1664610"/>
            <a:ext cx="438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ED6E3"/>
                </a:solidFill>
              </a:rPr>
              <a:t>Une question 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19A261-24BB-96CE-AB4F-9581F2CEFF2F}"/>
              </a:ext>
            </a:extLst>
          </p:cNvPr>
          <p:cNvSpPr txBox="1"/>
          <p:nvPr/>
        </p:nvSpPr>
        <p:spPr>
          <a:xfrm>
            <a:off x="715294" y="2743200"/>
            <a:ext cx="55675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</a:rPr>
              <a:t>Contactez : </a:t>
            </a:r>
            <a:r>
              <a:rPr lang="fr-FR" dirty="0">
                <a:latin typeface="Trenda" panose="00000500000000000000" pitchFamily="50" charset="0"/>
                <a:ea typeface="SimSun" panose="02010600030101010101" pitchFamily="2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cemafor@supmaritime.fr</a:t>
            </a:r>
            <a:endParaRPr lang="fr-FR" dirty="0">
              <a:latin typeface="Trenda" panose="00000500000000000000" pitchFamily="50" charset="0"/>
              <a:ea typeface="SimSun" panose="02010600030101010101" pitchFamily="2" charset="-122"/>
            </a:endParaRPr>
          </a:p>
        </p:txBody>
      </p:sp>
      <p:pic>
        <p:nvPicPr>
          <p:cNvPr id="7" name="Image 6" descr="Une image contenant Appareils électroniques, ordinateur portable, Périphérique de sortie, Écran plat&#10;&#10;Description générée automatiquement">
            <a:extLst>
              <a:ext uri="{FF2B5EF4-FFF2-40B4-BE49-F238E27FC236}">
                <a16:creationId xmlns:a16="http://schemas.microsoft.com/office/drawing/2014/main" id="{5E378B0E-3CA4-97FC-AA99-DAB90DA37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93544" y="1160823"/>
            <a:ext cx="6098460" cy="40656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1408F4-D61A-3BB4-CB04-BD67BE59A4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972" r="16994"/>
          <a:stretch/>
        </p:blipFill>
        <p:spPr>
          <a:xfrm>
            <a:off x="7168167" y="1631537"/>
            <a:ext cx="4149214" cy="251402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472795-21C6-BF0A-169F-438881D96848}"/>
              </a:ext>
            </a:extLst>
          </p:cNvPr>
          <p:cNvSpPr txBox="1"/>
          <p:nvPr/>
        </p:nvSpPr>
        <p:spPr>
          <a:xfrm>
            <a:off x="1288025" y="378101"/>
            <a:ext cx="7875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33370"/>
                </a:solidFill>
              </a:rPr>
              <a:t>Plateforme e-</a:t>
            </a:r>
            <a:r>
              <a:rPr lang="fr-FR" sz="4400" b="1" dirty="0" err="1">
                <a:solidFill>
                  <a:srgbClr val="133370"/>
                </a:solidFill>
              </a:rPr>
              <a:t>cemafor</a:t>
            </a:r>
            <a:endParaRPr lang="fr-FR" sz="4400" b="1" dirty="0">
              <a:solidFill>
                <a:srgbClr val="1333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33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0A7DF21DD414FA43EA5FDA13918FC" ma:contentTypeVersion="15" ma:contentTypeDescription="Crée un document." ma:contentTypeScope="" ma:versionID="f7a4ffa00b172e890d1afa7c3b609f2c">
  <xsd:schema xmlns:xsd="http://www.w3.org/2001/XMLSchema" xmlns:xs="http://www.w3.org/2001/XMLSchema" xmlns:p="http://schemas.microsoft.com/office/2006/metadata/properties" xmlns:ns2="d400fc45-6d62-4826-9a6a-8e869caf2b00" xmlns:ns3="53ec9e60-252e-493a-b299-c2ddd032b30d" targetNamespace="http://schemas.microsoft.com/office/2006/metadata/properties" ma:root="true" ma:fieldsID="7708f32cc5bfa3e17cefc0b2a65b7ae4" ns2:_="" ns3:_="">
    <xsd:import namespace="d400fc45-6d62-4826-9a6a-8e869caf2b00"/>
    <xsd:import namespace="53ec9e60-252e-493a-b299-c2ddd032b3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0fc45-6d62-4826-9a6a-8e869caf2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d932e86-0d87-470e-86c5-41c62ab40c16}" ma:internalName="TaxCatchAll" ma:showField="CatchAllData" ma:web="d400fc45-6d62-4826-9a6a-8e869caf2b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c9e60-252e-493a-b299-c2ddd032b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f72eedd4-e20c-443b-a1bf-057c10994f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00fc45-6d62-4826-9a6a-8e869caf2b00" xsi:nil="true"/>
    <lcf76f155ced4ddcb4097134ff3c332f xmlns="53ec9e60-252e-493a-b299-c2ddd032b3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AA77A3-391F-458D-9B2D-7185B32DA334}">
  <ds:schemaRefs>
    <ds:schemaRef ds:uri="53ec9e60-252e-493a-b299-c2ddd032b30d"/>
    <ds:schemaRef ds:uri="d400fc45-6d62-4826-9a6a-8e869caf2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97275E-2D91-4A77-BA13-404D45C71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A4304E-2BBF-43B7-B48F-8436B5611B69}">
  <ds:schemaRefs>
    <ds:schemaRef ds:uri="53ec9e60-252e-493a-b299-c2ddd032b30d"/>
    <ds:schemaRef ds:uri="d400fc45-6d62-4826-9a6a-8e869caf2b0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251</Words>
  <Application>Microsoft Office PowerPoint</Application>
  <PresentationFormat>Grand écran</PresentationFormat>
  <Paragraphs>33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Trenda</vt:lpstr>
      <vt:lpstr>Thème Office</vt:lpstr>
      <vt:lpstr>Acrobat Document</vt:lpstr>
      <vt:lpstr>E-CEMAFOR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A/D/COM - NAUDIN Manon</dc:creator>
  <cp:lastModifiedBy>A/D/COM - LESOUDIER Valentine</cp:lastModifiedBy>
  <cp:revision>4</cp:revision>
  <dcterms:created xsi:type="dcterms:W3CDTF">2024-08-30T13:13:17Z</dcterms:created>
  <dcterms:modified xsi:type="dcterms:W3CDTF">2024-10-31T17:32:40Z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0x010100AF00A7DF21DD414FA43EA5FDA13918FC</vt:lpwstr>
  </property>
  <property fmtid="{D5CDD505-2E9C-101B-9397-08002B2CF9AE}" pid="3" name="MediaServiceImageTags">
    <vt:lpwstr/>
  </property>
</Properties>
</file>